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D50F03-A945-4A36-A791-37E6633189AF}" type="datetimeFigureOut">
              <a:rPr lang="en-US" smtClean="0"/>
              <a:pPr/>
              <a:t>3/16/2021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429B13F-83E1-4A70-B318-C72B2A03CA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D50F03-A945-4A36-A791-37E6633189AF}" type="datetimeFigureOut">
              <a:rPr lang="en-US" smtClean="0"/>
              <a:pPr/>
              <a:t>3/16/2021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29B13F-83E1-4A70-B318-C72B2A03CA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D50F03-A945-4A36-A791-37E6633189AF}" type="datetimeFigureOut">
              <a:rPr lang="en-US" smtClean="0"/>
              <a:pPr/>
              <a:t>3/16/2021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29B13F-83E1-4A70-B318-C72B2A03CA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D50F03-A945-4A36-A791-37E6633189AF}" type="datetimeFigureOut">
              <a:rPr lang="en-US" smtClean="0"/>
              <a:pPr/>
              <a:t>3/16/2021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29B13F-83E1-4A70-B318-C72B2A03CAA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D50F03-A945-4A36-A791-37E6633189AF}" type="datetimeFigureOut">
              <a:rPr lang="en-US" smtClean="0"/>
              <a:pPr/>
              <a:t>3/16/2021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29B13F-83E1-4A70-B318-C72B2A03CAA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D50F03-A945-4A36-A791-37E6633189AF}" type="datetimeFigureOut">
              <a:rPr lang="en-US" smtClean="0"/>
              <a:pPr/>
              <a:t>3/16/2021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29B13F-83E1-4A70-B318-C72B2A03CAA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D50F03-A945-4A36-A791-37E6633189AF}" type="datetimeFigureOut">
              <a:rPr lang="en-US" smtClean="0"/>
              <a:pPr/>
              <a:t>3/16/2021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29B13F-83E1-4A70-B318-C72B2A03CA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D50F03-A945-4A36-A791-37E6633189AF}" type="datetimeFigureOut">
              <a:rPr lang="en-US" smtClean="0"/>
              <a:pPr/>
              <a:t>3/16/2021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29B13F-83E1-4A70-B318-C72B2A03CAA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D50F03-A945-4A36-A791-37E6633189AF}" type="datetimeFigureOut">
              <a:rPr lang="en-US" smtClean="0"/>
              <a:pPr/>
              <a:t>3/16/2021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29B13F-83E1-4A70-B318-C72B2A03CA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2D50F03-A945-4A36-A791-37E6633189AF}" type="datetimeFigureOut">
              <a:rPr lang="en-US" smtClean="0"/>
              <a:pPr/>
              <a:t>3/16/2021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29B13F-83E1-4A70-B318-C72B2A03CA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2D50F03-A945-4A36-A791-37E6633189AF}" type="datetimeFigureOut">
              <a:rPr lang="en-US" smtClean="0"/>
              <a:pPr/>
              <a:t>3/16/2021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429B13F-83E1-4A70-B318-C72B2A03CAA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2D50F03-A945-4A36-A791-37E6633189AF}" type="datetimeFigureOut">
              <a:rPr lang="en-US" smtClean="0"/>
              <a:pPr/>
              <a:t>3/16/2021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429B13F-83E1-4A70-B318-C72B2A03CAA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IN" smtClean="0"/>
              <a:t>FUNCTIONS IN C++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3428992" y="5500702"/>
            <a:ext cx="5286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                        By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         Prof.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K.Jayachandran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Department of Computer Science</a:t>
            </a: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en-IN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-71462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514423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lgerian" pitchFamily="82" charset="0"/>
              </a:rPr>
              <a:t>THANK YOU</a:t>
            </a:r>
            <a:endParaRPr lang="en-IN" sz="7200" dirty="0">
              <a:latin typeface="Algerian" pitchFamily="82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2881"/>
            <a:ext cx="9201175" cy="6900881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</Words>
  <PresentationFormat>On-screen Show (4:3)</PresentationFormat>
  <Paragraphs>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FUNCTIONS IN C++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FUNCTIONS IN C++</dc:title>
  <cp:lastModifiedBy>BAC</cp:lastModifiedBy>
  <cp:revision>3</cp:revision>
  <dcterms:modified xsi:type="dcterms:W3CDTF">2021-03-16T06:19:52Z</dcterms:modified>
</cp:coreProperties>
</file>