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CD6F0A-C59D-423C-90CA-AAC47D7E665A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40804-3CA4-4D41-9150-268533547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ASSISTANT PROFESSOR </a:t>
            </a:r>
          </a:p>
          <a:p>
            <a:r>
              <a:rPr lang="en-US" sz="3200" dirty="0" smtClean="0"/>
              <a:t>DEPARTMENT OF CORPORATE SECRETARYSHIP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A.SOPHIYA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17038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   Whole life plans are another type of endowment plan,          which cover death for an indefinite period.         W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486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75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.  Ordinary Whole Life Plan:      This is a continuous premium payment plan. The       insured pays premium throughout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27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   Since last few years insurance companies have started         offering risk cover plans like limited payment whole li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05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        THANK YOU ALL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5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199"/>
            <a:ext cx="7620000" cy="1752601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LIFE INSURANCE</a:t>
            </a:r>
            <a:br>
              <a:rPr lang="en-US" sz="6000" b="1" dirty="0" smtClean="0"/>
            </a:br>
            <a:endParaRPr lang="en-US" sz="6000" b="1" dirty="0"/>
          </a:p>
        </p:txBody>
      </p:sp>
      <p:pic>
        <p:nvPicPr>
          <p:cNvPr id="1026" name="Picture 2" descr="Image result for LIFE INSURAN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553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74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   Life Insurance can be termed as an agreement between        the policy owner and the insurer, where the insurer for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92480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96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   Insurance in India can be traced back to the Vedas. For instance,      yogakshema, the name of Life Insurance Corpo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20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01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/28/2011   Tolani Institute of Management Studies   7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72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   Sum assured is payable only in the event of death during         the term.        In case of survival, the contract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940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   Endowment insurance plans is an investment oriented plan         which not only pays in the event of death but also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05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oint Life Endowment Plan:      Under   this plan, two lives can be insured under one        contract.      The  sum as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12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riage Endowment Plan:      This plan has the specific condition that the sum assured is       payable only after the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891"/>
            <a:ext cx="7010400" cy="58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015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63</TotalTime>
  <Words>13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Civic</vt:lpstr>
      <vt:lpstr>A.SOPHIYA</vt:lpstr>
      <vt:lpstr>LIFE INSURANCE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   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vikashini</dc:creator>
  <cp:lastModifiedBy>BAC</cp:lastModifiedBy>
  <cp:revision>9</cp:revision>
  <dcterms:created xsi:type="dcterms:W3CDTF">2020-01-28T06:43:39Z</dcterms:created>
  <dcterms:modified xsi:type="dcterms:W3CDTF">2021-03-16T06:15:58Z</dcterms:modified>
</cp:coreProperties>
</file>