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753600" cy="7315200"/>
  <p:notesSz cx="97536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9610" y="5943616"/>
            <a:ext cx="52339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            </a:t>
            </a:r>
            <a:r>
              <a:rPr lang="en-US" sz="2400" b="1" dirty="0" smtClean="0"/>
              <a:t>By</a:t>
            </a:r>
          </a:p>
          <a:p>
            <a:r>
              <a:rPr lang="en-US" sz="2400" b="1" dirty="0" smtClean="0"/>
              <a:t>              Prof. A. </a:t>
            </a:r>
            <a:r>
              <a:rPr lang="en-US" sz="2400" b="1" dirty="0" err="1" smtClean="0"/>
              <a:t>Pouline</a:t>
            </a:r>
            <a:r>
              <a:rPr lang="en-US" sz="2400" b="1" dirty="0" smtClean="0"/>
              <a:t> Juliet </a:t>
            </a:r>
          </a:p>
          <a:p>
            <a:r>
              <a:rPr lang="en-US" sz="2400" b="1" dirty="0" smtClean="0"/>
              <a:t>Department of Management Studies</a:t>
            </a:r>
            <a:endParaRPr lang="en-I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60150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091774" cy="778674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6000" dirty="0" smtClean="0"/>
          </a:p>
          <a:p>
            <a:endParaRPr lang="en-US" sz="6000" dirty="0" smtClean="0"/>
          </a:p>
          <a:p>
            <a:endParaRPr lang="en-US" sz="6000" dirty="0" smtClean="0"/>
          </a:p>
          <a:p>
            <a:endParaRPr lang="en-US" sz="6000" dirty="0" smtClean="0"/>
          </a:p>
          <a:p>
            <a:endParaRPr lang="en-US" sz="6000" dirty="0" smtClean="0"/>
          </a:p>
          <a:p>
            <a:endParaRPr lang="en-US" sz="6000" dirty="0" smtClean="0"/>
          </a:p>
          <a:p>
            <a:endParaRPr lang="en-US" sz="6000" smtClean="0"/>
          </a:p>
          <a:p>
            <a:r>
              <a:rPr lang="en-US" sz="6000" dirty="0" smtClean="0"/>
              <a:t>                        </a:t>
            </a:r>
            <a:r>
              <a:rPr lang="en-US" sz="8000" dirty="0" smtClean="0">
                <a:solidFill>
                  <a:srgbClr val="002060"/>
                </a:solidFill>
              </a:rPr>
              <a:t>Thank you all </a:t>
            </a:r>
            <a:endParaRPr lang="en-IN" sz="8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17</Words>
  <Application>Microsoft Office PowerPoint</Application>
  <PresentationFormat>Custom</PresentationFormat>
  <Paragraphs>11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BAC</cp:lastModifiedBy>
  <cp:revision>14</cp:revision>
  <dcterms:created xsi:type="dcterms:W3CDTF">2020-02-11T13:04:11Z</dcterms:created>
  <dcterms:modified xsi:type="dcterms:W3CDTF">2021-03-13T02:16:48Z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2020-02-11T00:00:00Z</vt:filetime>
  </property>
  <property fmtid="{D5CDD505-2E9C-101B-9397-08002B2CF9AE}" pid="3" name="LastSaved">
    <vt:filetime>2020-02-11T00:00:00Z</vt:filetime>
  </property>
</Properties>
</file>